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58" r:id="rId3"/>
    <p:sldId id="365" r:id="rId4"/>
    <p:sldId id="359" r:id="rId5"/>
    <p:sldId id="361" r:id="rId6"/>
    <p:sldId id="370" r:id="rId7"/>
    <p:sldId id="360" r:id="rId8"/>
    <p:sldId id="371" r:id="rId9"/>
    <p:sldId id="362" r:id="rId10"/>
    <p:sldId id="369" r:id="rId11"/>
    <p:sldId id="364" r:id="rId12"/>
    <p:sldId id="363" r:id="rId13"/>
    <p:sldId id="366" r:id="rId14"/>
    <p:sldId id="367" r:id="rId15"/>
    <p:sldId id="368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45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00"/>
    <a:srgbClr val="62B418"/>
    <a:srgbClr val="99CC00"/>
    <a:srgbClr val="00CC66"/>
    <a:srgbClr val="008EB7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263" autoAdjust="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976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2" y="1406021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5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1" y="1554481"/>
            <a:ext cx="4222308" cy="38862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60"/>
            <a:ext cx="3646967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9601"/>
            <a:ext cx="3615735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1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860677"/>
            <a:ext cx="3638551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2860677"/>
            <a:ext cx="3651251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4"/>
            <a:ext cx="1828800" cy="365125"/>
          </a:xfrm>
        </p:spPr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2" y="1920877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6426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920876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0075"/>
            <a:ext cx="2074863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651000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1" y="614364"/>
            <a:ext cx="3741739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9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1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9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2CC0-D7D7-4DED-9423-0165792990B5}" type="datetimeFigureOut">
              <a:rPr lang="es-MX" smtClean="0"/>
              <a:t>26/01/2023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1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3" y="6356351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1B123-BEE0-4F03-8EB9-0EC2DB3E3028}" type="slidenum">
              <a:rPr lang="es-MX" smtClean="0"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64329" y="3238137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5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Installation</a:t>
            </a:r>
            <a:r>
              <a:rPr lang="es-MX" sz="4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MX" sz="45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Guide</a:t>
            </a:r>
            <a:r>
              <a:rPr lang="es-MX" sz="4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-Roof Panel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09"/>
            <a:ext cx="4792383" cy="32383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4941168"/>
            <a:ext cx="4483617" cy="9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0"/>
            <a:ext cx="4405089" cy="62560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29" y="1772816"/>
            <a:ext cx="418892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944" y="-4190"/>
            <a:ext cx="4397056" cy="62415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34" y="188640"/>
            <a:ext cx="4222494" cy="20152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05" y="2324058"/>
            <a:ext cx="4309379" cy="20697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34" y="4460039"/>
            <a:ext cx="4129310" cy="18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56400" y="26609"/>
            <a:ext cx="4319856" cy="61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9166"/>
            <a:ext cx="4437057" cy="62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0"/>
            <a:ext cx="4374531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5540"/>
            <a:ext cx="441909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67" y="6361641"/>
            <a:ext cx="1800200" cy="372033"/>
          </a:xfrm>
          <a:prstGeom prst="rect">
            <a:avLst/>
          </a:prstGeom>
        </p:spPr>
      </p:pic>
      <p:sp>
        <p:nvSpPr>
          <p:cNvPr id="5" name="8 CuadroTexto"/>
          <p:cNvSpPr txBox="1"/>
          <p:nvPr/>
        </p:nvSpPr>
        <p:spPr>
          <a:xfrm>
            <a:off x="611560" y="620688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GENERAL INSTALLATION 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DETAILS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1………….. Gutter and star of installation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2………….. Panel hoisting</a:t>
            </a:r>
          </a:p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…………...Roof assembly detail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4………….. 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Star of </a:t>
            </a:r>
            <a:r>
              <a:rPr lang="en-U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installation.Panel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sequence</a:t>
            </a:r>
          </a:p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5…………... 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Screw 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position</a:t>
            </a:r>
          </a:p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…………... Panel  union (front view)</a:t>
            </a:r>
          </a:p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……………Roof ridge (front view)</a:t>
            </a:r>
          </a:p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……………Roof ridge (side view)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9……………Overlapping ( side view)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10…………..Overlapping (front view)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11……………Roof 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connection -roof with </a:t>
            </a:r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wall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12……………Roof connection with traditional wall (side view)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13………….. Roof connection with traditional wall (front view)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133" y="0"/>
            <a:ext cx="4452867" cy="6296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30533" cy="28199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501008"/>
            <a:ext cx="439903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572000" y="14420"/>
            <a:ext cx="4451876" cy="6160677"/>
            <a:chOff x="4067944" y="76635"/>
            <a:chExt cx="4451876" cy="6160677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944" y="76635"/>
              <a:ext cx="4451876" cy="6160677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8576" y="1340768"/>
              <a:ext cx="2830611" cy="406794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92" y="916269"/>
            <a:ext cx="4338405" cy="2160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64" y="3531877"/>
            <a:ext cx="434403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80" y="2174157"/>
            <a:ext cx="3117326" cy="157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77072"/>
            <a:ext cx="3128893" cy="20527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0"/>
            <a:ext cx="4427984" cy="63291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08298"/>
            <a:ext cx="3128893" cy="195209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916561" y="1691061"/>
            <a:ext cx="781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TOOLS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940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76635"/>
            <a:ext cx="4451876" cy="6160677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4412781" y="1331665"/>
            <a:ext cx="3510933" cy="2424531"/>
            <a:chOff x="322473" y="476672"/>
            <a:chExt cx="4996150" cy="403369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71737" flipH="1">
              <a:off x="824462" y="849248"/>
              <a:ext cx="4210050" cy="3295650"/>
            </a:xfrm>
            <a:prstGeom prst="rect">
              <a:avLst/>
            </a:prstGeom>
          </p:spPr>
        </p:pic>
        <p:grpSp>
          <p:nvGrpSpPr>
            <p:cNvPr id="33" name="Grupo 32"/>
            <p:cNvGrpSpPr/>
            <p:nvPr/>
          </p:nvGrpSpPr>
          <p:grpSpPr>
            <a:xfrm>
              <a:off x="322473" y="476672"/>
              <a:ext cx="4996150" cy="4033692"/>
              <a:chOff x="322473" y="476672"/>
              <a:chExt cx="4996150" cy="4033692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1295762" y="1580411"/>
                <a:ext cx="1152129" cy="768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chemeClr val="bg1"/>
                    </a:solidFill>
                  </a:rPr>
                  <a:t>First panel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322473" y="3742292"/>
                <a:ext cx="1008112" cy="768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chemeClr val="bg1"/>
                    </a:solidFill>
                  </a:rPr>
                  <a:t>Angle 90°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2699792" y="476672"/>
                <a:ext cx="1008112" cy="768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chemeClr val="bg1"/>
                    </a:solidFill>
                  </a:rPr>
                  <a:t>Angle 90°</a:t>
                </a: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2913432" y="3950484"/>
                <a:ext cx="1008112" cy="460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chemeClr val="bg1"/>
                    </a:solidFill>
                  </a:rPr>
                  <a:t>Gutter</a:t>
                </a: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4139955" y="2264101"/>
                <a:ext cx="1178668" cy="768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chemeClr val="bg1"/>
                    </a:solidFill>
                  </a:rPr>
                  <a:t>Steel supports</a:t>
                </a:r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 flipH="1">
                <a:off x="2555776" y="815226"/>
                <a:ext cx="373711" cy="30951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/>
              <p:cNvCxnSpPr>
                <a:stCxn id="15" idx="1"/>
              </p:cNvCxnSpPr>
              <p:nvPr/>
            </p:nvCxnSpPr>
            <p:spPr>
              <a:xfrm flipH="1" flipV="1">
                <a:off x="2483774" y="3742297"/>
                <a:ext cx="429659" cy="438610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/>
              <p:cNvCxnSpPr/>
              <p:nvPr/>
            </p:nvCxnSpPr>
            <p:spPr>
              <a:xfrm flipH="1" flipV="1">
                <a:off x="3707904" y="1341845"/>
                <a:ext cx="504056" cy="1007035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V="1">
                <a:off x="971600" y="3541317"/>
                <a:ext cx="576064" cy="370253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o 31"/>
          <p:cNvGrpSpPr/>
          <p:nvPr/>
        </p:nvGrpSpPr>
        <p:grpSpPr>
          <a:xfrm>
            <a:off x="4551119" y="4072208"/>
            <a:ext cx="3613835" cy="1743473"/>
            <a:chOff x="3513343" y="3813918"/>
            <a:chExt cx="5275249" cy="215580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517" y="3950484"/>
              <a:ext cx="4607075" cy="1864093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6735876" y="3813918"/>
              <a:ext cx="1008110" cy="34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chemeClr val="bg1"/>
                  </a:solidFill>
                </a:rPr>
                <a:t>Gutter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786561" y="5627214"/>
              <a:ext cx="1008110" cy="34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chemeClr val="bg1"/>
                  </a:solidFill>
                </a:rPr>
                <a:t>Gutter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6847480" y="4637681"/>
              <a:ext cx="1008110" cy="34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chemeClr val="bg1"/>
                  </a:solidFill>
                </a:rPr>
                <a:t>Ridge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523215" y="5107974"/>
              <a:ext cx="1008110" cy="570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chemeClr val="bg1"/>
                  </a:solidFill>
                </a:rPr>
                <a:t>Overlap at start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513343" y="4167448"/>
              <a:ext cx="1406754" cy="570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chemeClr val="bg1"/>
                  </a:solidFill>
                </a:rPr>
                <a:t>Overlap at the end</a:t>
              </a:r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03" y="4268145"/>
            <a:ext cx="3461600" cy="189581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37" y="2112853"/>
            <a:ext cx="3443166" cy="198545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03" y="138013"/>
            <a:ext cx="3461600" cy="18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71" y="0"/>
            <a:ext cx="4487636" cy="621016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525" y="2132046"/>
            <a:ext cx="3926108" cy="241076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132" y="369510"/>
            <a:ext cx="2221648" cy="172177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59" y="2249307"/>
            <a:ext cx="2980932" cy="18708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38" y="372369"/>
            <a:ext cx="2014469" cy="17526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60" y="4296419"/>
            <a:ext cx="2980932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7" y="-4129"/>
            <a:ext cx="4404320" cy="62208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69" y="188640"/>
            <a:ext cx="3448611" cy="18836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69" y="2238464"/>
            <a:ext cx="3448611" cy="19163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268" y="4279123"/>
            <a:ext cx="3448611" cy="21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8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61641"/>
            <a:ext cx="1800200" cy="3720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53" y="980625"/>
            <a:ext cx="4194890" cy="20882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73" y="3645024"/>
            <a:ext cx="4164270" cy="18722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-34655"/>
            <a:ext cx="4427984" cy="62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ia comercial">
  <a:themeElements>
    <a:clrScheme name="feria comercial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feria comer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ria comercial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TM01859861[[fn=Feria comercial]]</Template>
  <TotalTime>11410</TotalTime>
  <Words>122</Words>
  <Application>Microsoft Office PowerPoint</Application>
  <PresentationFormat>Presentación en pantalla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Candara</vt:lpstr>
      <vt:lpstr>Source Sans Pro</vt:lpstr>
      <vt:lpstr>feria comercial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Aranda</dc:creator>
  <cp:lastModifiedBy>Beatriz Ceballos</cp:lastModifiedBy>
  <cp:revision>283</cp:revision>
  <dcterms:created xsi:type="dcterms:W3CDTF">2016-04-26T22:05:26Z</dcterms:created>
  <dcterms:modified xsi:type="dcterms:W3CDTF">2023-01-26T18:06:51Z</dcterms:modified>
</cp:coreProperties>
</file>