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66" r:id="rId3"/>
    <p:sldId id="257" r:id="rId4"/>
    <p:sldId id="261" r:id="rId5"/>
    <p:sldId id="259" r:id="rId6"/>
    <p:sldId id="263" r:id="rId7"/>
    <p:sldId id="265"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3" d="100"/>
          <a:sy n="73"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008EB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5453" y="1063458"/>
            <a:ext cx="6410770" cy="1106444"/>
          </a:xfrm>
          <a:prstGeom prst="rect">
            <a:avLst/>
          </a:prstGeom>
        </p:spPr>
        <p:txBody>
          <a:bodyPr lIns="0" rIns="0" anchor="t">
            <a:noAutofit/>
          </a:bodyPr>
          <a:lstStyle>
            <a:lvl1pPr>
              <a:defRPr sz="2800">
                <a:solidFill>
                  <a:schemeClr val="tx1"/>
                </a:solidFill>
              </a:defRPr>
            </a:lvl1pPr>
          </a:lstStyle>
          <a:p>
            <a:r>
              <a:rPr lang="fr-FR" dirty="0"/>
              <a:t>TITULO</a:t>
            </a:r>
            <a:endParaRPr lang="en-US" dirty="0"/>
          </a:p>
        </p:txBody>
      </p:sp>
      <p:sp>
        <p:nvSpPr>
          <p:cNvPr id="3" name="Subtitle 2"/>
          <p:cNvSpPr>
            <a:spLocks noGrp="1"/>
          </p:cNvSpPr>
          <p:nvPr>
            <p:ph type="subTitle" idx="1" hasCustomPrompt="1"/>
          </p:nvPr>
        </p:nvSpPr>
        <p:spPr>
          <a:xfrm>
            <a:off x="2374023" y="2965699"/>
            <a:ext cx="6172200" cy="517296"/>
          </a:xfrm>
          <a:prstGeom prst="rect">
            <a:avLst/>
          </a:prstGeo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Tema</a:t>
            </a:r>
            <a:endParaRPr lang="en-US" dirty="0"/>
          </a:p>
        </p:txBody>
      </p:sp>
      <p:sp>
        <p:nvSpPr>
          <p:cNvPr id="7" name="Date Placeholder 6"/>
          <p:cNvSpPr>
            <a:spLocks noGrp="1"/>
          </p:cNvSpPr>
          <p:nvPr>
            <p:ph type="dt" sz="half" idx="10"/>
          </p:nvPr>
        </p:nvSpPr>
        <p:spPr>
          <a:xfrm>
            <a:off x="7162800" y="189468"/>
            <a:ext cx="1828800" cy="365125"/>
          </a:xfrm>
          <a:prstGeom prst="rect">
            <a:avLst/>
          </a:prstGeom>
        </p:spPr>
        <p:txBody>
          <a:bodyPr/>
          <a:lstStyle>
            <a:lvl1pPr>
              <a:defRPr>
                <a:solidFill>
                  <a:schemeClr val="tx1"/>
                </a:solidFill>
              </a:defRPr>
            </a:lvl1pPr>
          </a:lstStyle>
          <a:p>
            <a:fld id="{2BFF2CC0-D7D7-4DED-9423-0165792990B5}" type="datetimeFigureOut">
              <a:rPr lang="es-MX" smtClean="0"/>
              <a:pPr/>
              <a:t>01/06/2023</a:t>
            </a:fld>
            <a:endParaRPr lang="es-MX" dirty="0"/>
          </a:p>
        </p:txBody>
      </p:sp>
      <p:sp>
        <p:nvSpPr>
          <p:cNvPr id="8" name="Slide Number Placeholder 7"/>
          <p:cNvSpPr>
            <a:spLocks noGrp="1"/>
          </p:cNvSpPr>
          <p:nvPr>
            <p:ph type="sldNum" sz="quarter" idx="11"/>
          </p:nvPr>
        </p:nvSpPr>
        <p:spPr>
          <a:xfrm>
            <a:off x="7159752" y="6356350"/>
            <a:ext cx="1137684" cy="365125"/>
          </a:xfrm>
          <a:prstGeom prst="rect">
            <a:avLst/>
          </a:prstGeom>
        </p:spPr>
        <p:txBody>
          <a:bodyPr/>
          <a:lstStyle/>
          <a:p>
            <a:fld id="{9531B123-BEE0-4F03-8EB9-0EC2DB3E3028}" type="slidenum">
              <a:rPr lang="es-MX" smtClean="0">
                <a:solidFill>
                  <a:srgbClr val="FFFFFF">
                    <a:tint val="75000"/>
                  </a:srgbClr>
                </a:solidFill>
              </a:rPr>
              <a:pPr/>
              <a:t>‹Nº›</a:t>
            </a:fld>
            <a:endParaRPr lang="es-MX">
              <a:solidFill>
                <a:srgbClr val="FFFFFF">
                  <a:tint val="75000"/>
                </a:srgbClr>
              </a:solidFill>
            </a:endParaRPr>
          </a:p>
        </p:txBody>
      </p:sp>
      <p:sp>
        <p:nvSpPr>
          <p:cNvPr id="9" name="Footer Placeholder 8"/>
          <p:cNvSpPr>
            <a:spLocks noGrp="1"/>
          </p:cNvSpPr>
          <p:nvPr>
            <p:ph type="ftr" sz="quarter" idx="12"/>
          </p:nvPr>
        </p:nvSpPr>
        <p:spPr>
          <a:xfrm>
            <a:off x="1069848" y="6356350"/>
            <a:ext cx="5102352" cy="365125"/>
          </a:xfrm>
          <a:prstGeom prst="rect">
            <a:avLst/>
          </a:prstGeom>
        </p:spPr>
        <p:txBody>
          <a:bodyPr/>
          <a:lstStyle/>
          <a:p>
            <a:endParaRPr lang="es-MX" dirty="0">
              <a:solidFill>
                <a:srgbClr val="FFFFFF"/>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61" y="-14405"/>
            <a:ext cx="643439" cy="150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7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tx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Date Placeholder 8"/>
          <p:cNvSpPr>
            <a:spLocks noGrp="1"/>
          </p:cNvSpPr>
          <p:nvPr>
            <p:ph type="dt" sz="half" idx="14"/>
          </p:nvPr>
        </p:nvSpPr>
        <p:spPr>
          <a:xfrm>
            <a:off x="7162800" y="189468"/>
            <a:ext cx="1828800" cy="365125"/>
          </a:xfrm>
          <a:prstGeom prst="rect">
            <a:avLst/>
          </a:prstGeom>
        </p:spPr>
        <p:txBody>
          <a:bodyPr/>
          <a:lstStyle/>
          <a:p>
            <a:fld id="{2BFF2CC0-D7D7-4DED-9423-0165792990B5}" type="datetimeFigureOut">
              <a:rPr lang="es-MX" smtClean="0">
                <a:solidFill>
                  <a:srgbClr val="FFFFFF">
                    <a:tint val="75000"/>
                  </a:srgbClr>
                </a:solidFill>
              </a:rPr>
              <a:pPr/>
              <a:t>01/06/2023</a:t>
            </a:fld>
            <a:endParaRPr lang="es-MX" dirty="0">
              <a:solidFill>
                <a:srgbClr val="FFFFFF">
                  <a:tint val="75000"/>
                </a:srgbClr>
              </a:solidFill>
            </a:endParaRPr>
          </a:p>
        </p:txBody>
      </p:sp>
      <p:sp>
        <p:nvSpPr>
          <p:cNvPr id="10" name="Slide Number Placeholder 9"/>
          <p:cNvSpPr>
            <a:spLocks noGrp="1"/>
          </p:cNvSpPr>
          <p:nvPr>
            <p:ph type="sldNum" sz="quarter" idx="15"/>
          </p:nvPr>
        </p:nvSpPr>
        <p:spPr>
          <a:xfrm>
            <a:off x="7159752" y="6356350"/>
            <a:ext cx="1137684" cy="365125"/>
          </a:xfrm>
          <a:prstGeom prst="rect">
            <a:avLst/>
          </a:prstGeom>
        </p:spPr>
        <p:txBody>
          <a:bodyPr/>
          <a:lstStyle/>
          <a:p>
            <a:fld id="{9531B123-BEE0-4F03-8EB9-0EC2DB3E3028}" type="slidenum">
              <a:rPr lang="es-MX" smtClean="0">
                <a:solidFill>
                  <a:srgbClr val="FFFFFF">
                    <a:tint val="75000"/>
                  </a:srgbClr>
                </a:solidFill>
              </a:rPr>
              <a:pPr/>
              <a:t>‹Nº›</a:t>
            </a:fld>
            <a:endParaRPr lang="es-MX">
              <a:solidFill>
                <a:srgbClr val="FFFFFF">
                  <a:tint val="75000"/>
                </a:srgbClr>
              </a:solidFill>
            </a:endParaRPr>
          </a:p>
        </p:txBody>
      </p:sp>
      <p:sp>
        <p:nvSpPr>
          <p:cNvPr id="11" name="Footer Placeholder 10"/>
          <p:cNvSpPr>
            <a:spLocks noGrp="1"/>
          </p:cNvSpPr>
          <p:nvPr>
            <p:ph type="ftr" sz="quarter" idx="16"/>
          </p:nvPr>
        </p:nvSpPr>
        <p:spPr>
          <a:xfrm>
            <a:off x="1069848" y="6356350"/>
            <a:ext cx="5102352" cy="365125"/>
          </a:xfrm>
          <a:prstGeom prst="rect">
            <a:avLst/>
          </a:prstGeom>
        </p:spPr>
        <p:txBody>
          <a:bodyPr/>
          <a:lstStyle/>
          <a:p>
            <a:endParaRPr lang="es-MX" dirty="0">
              <a:solidFill>
                <a:srgbClr val="FFFFFF"/>
              </a:solidFill>
            </a:endParaRPr>
          </a:p>
        </p:txBody>
      </p:sp>
      <p:sp>
        <p:nvSpPr>
          <p:cNvPr id="12" name="Title 11"/>
          <p:cNvSpPr>
            <a:spLocks noGrp="1"/>
          </p:cNvSpPr>
          <p:nvPr>
            <p:ph type="title"/>
          </p:nvPr>
        </p:nvSpPr>
        <p:spPr>
          <a:xfrm>
            <a:off x="1041152" y="980728"/>
            <a:ext cx="6555184" cy="936104"/>
          </a:xfrm>
          <a:prstGeom prst="rect">
            <a:avLst/>
          </a:prstGeom>
        </p:spPr>
        <p:txBody>
          <a:bodyPr/>
          <a:lstStyle>
            <a:lvl1pPr>
              <a:defRPr>
                <a:solidFill>
                  <a:schemeClr val="bg1"/>
                </a:solidFill>
              </a:defRPr>
            </a:lvl1pPr>
          </a:lstStyle>
          <a:p>
            <a:r>
              <a:rPr lang="fr-FR"/>
              <a:t>Modifiez le style du titre</a:t>
            </a:r>
            <a:endParaRPr lang="en-US" dirty="0"/>
          </a:p>
        </p:txBody>
      </p:sp>
      <p:sp>
        <p:nvSpPr>
          <p:cNvPr id="7"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134398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a:prstGeom prst="rect">
            <a:avLst/>
          </a:prstGeom>
        </p:spPr>
        <p:txBody>
          <a:bodyPr anchor="t">
            <a:noAutofit/>
          </a:bodyPr>
          <a:lstStyle>
            <a:lvl1pPr algn="l">
              <a:defRPr sz="4800" b="1" cap="all">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1069848" y="3886200"/>
            <a:ext cx="6172200" cy="914400"/>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6"/>
          <p:cNvSpPr>
            <a:spLocks noGrp="1"/>
          </p:cNvSpPr>
          <p:nvPr>
            <p:ph type="dt" sz="half" idx="10"/>
          </p:nvPr>
        </p:nvSpPr>
        <p:spPr>
          <a:xfrm>
            <a:off x="7162800" y="189468"/>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8" name="Slide Number Placeholder 7"/>
          <p:cNvSpPr>
            <a:spLocks noGrp="1"/>
          </p:cNvSpPr>
          <p:nvPr>
            <p:ph type="sldNum" sz="quarter" idx="11"/>
          </p:nvPr>
        </p:nvSpPr>
        <p:spPr>
          <a:xfrm>
            <a:off x="7159752" y="6356350"/>
            <a:ext cx="1137684" cy="365125"/>
          </a:xfrm>
          <a:prstGeom prst="rect">
            <a:avLst/>
          </a:prstGeom>
        </p:spPr>
        <p:txBody>
          <a:bodyPr/>
          <a:lstStyle/>
          <a:p>
            <a:fld id="{9531B123-BEE0-4F03-8EB9-0EC2DB3E3028}" type="slidenum">
              <a:rPr lang="es-MX" smtClean="0">
                <a:solidFill>
                  <a:srgbClr val="FFFFFF">
                    <a:tint val="75000"/>
                  </a:srgbClr>
                </a:solidFill>
              </a:rPr>
              <a:pPr/>
              <a:t>‹Nº›</a:t>
            </a:fld>
            <a:endParaRPr lang="es-MX">
              <a:solidFill>
                <a:srgbClr val="FFFFFF">
                  <a:tint val="75000"/>
                </a:srgbClr>
              </a:solidFill>
            </a:endParaRPr>
          </a:p>
        </p:txBody>
      </p:sp>
      <p:sp>
        <p:nvSpPr>
          <p:cNvPr id="9" name="Footer Placeholder 8"/>
          <p:cNvSpPr>
            <a:spLocks noGrp="1"/>
          </p:cNvSpPr>
          <p:nvPr>
            <p:ph type="ftr" sz="quarter" idx="12"/>
          </p:nvPr>
        </p:nvSpPr>
        <p:spPr>
          <a:xfrm>
            <a:off x="1069848" y="6356350"/>
            <a:ext cx="5102352" cy="365125"/>
          </a:xfrm>
          <a:prstGeom prst="rect">
            <a:avLst/>
          </a:prstGeom>
        </p:spPr>
        <p:txBody>
          <a:bodyPr/>
          <a:lstStyle/>
          <a:p>
            <a:endParaRPr lang="es-MX" dirty="0">
              <a:solidFill>
                <a:srgbClr val="FFFFFF"/>
              </a:solidFill>
            </a:endParaRPr>
          </a:p>
        </p:txBody>
      </p:sp>
      <p:sp>
        <p:nvSpPr>
          <p:cNvPr id="10"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214110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a:prstGeom prst="rect">
            <a:avLst/>
          </a:prstGeom>
        </p:spPr>
        <p:txBody>
          <a:bodyPr/>
          <a:lstStyle>
            <a:lvl1pPr>
              <a:defRPr>
                <a:solidFill>
                  <a:schemeClr val="bg1"/>
                </a:solidFill>
              </a:defRPr>
            </a:lvl1pPr>
          </a:lstStyle>
          <a:p>
            <a:r>
              <a:rPr lang="fr-FR"/>
              <a:t>Modifiez le style du titre</a:t>
            </a:r>
            <a:endParaRPr lang="en-US" dirty="0"/>
          </a:p>
        </p:txBody>
      </p:sp>
      <p:sp>
        <p:nvSpPr>
          <p:cNvPr id="3" name="Content Placeholder 2"/>
          <p:cNvSpPr>
            <a:spLocks noGrp="1"/>
          </p:cNvSpPr>
          <p:nvPr>
            <p:ph sz="half" idx="1"/>
          </p:nvPr>
        </p:nvSpPr>
        <p:spPr>
          <a:xfrm>
            <a:off x="4486998" y="1915859"/>
            <a:ext cx="3646966" cy="2881426"/>
          </a:xfrm>
          <a:prstGeom prst="rect">
            <a:avLst/>
          </a:prstGeo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6754" y="1915881"/>
            <a:ext cx="3639311" cy="2881398"/>
          </a:xfrm>
          <a:prstGeom prst="rect">
            <a:avLst/>
          </a:prstGeo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Date Placeholder 8"/>
          <p:cNvSpPr>
            <a:spLocks noGrp="1"/>
          </p:cNvSpPr>
          <p:nvPr>
            <p:ph type="dt" sz="half" idx="10"/>
          </p:nvPr>
        </p:nvSpPr>
        <p:spPr>
          <a:xfrm>
            <a:off x="7162800" y="189468"/>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10" name="Slide Number Placeholder 9"/>
          <p:cNvSpPr>
            <a:spLocks noGrp="1"/>
          </p:cNvSpPr>
          <p:nvPr>
            <p:ph type="sldNum" sz="quarter" idx="11"/>
          </p:nvPr>
        </p:nvSpPr>
        <p:spPr>
          <a:xfrm>
            <a:off x="7159752" y="6356350"/>
            <a:ext cx="1137684" cy="365125"/>
          </a:xfrm>
          <a:prstGeom prst="rect">
            <a:avLst/>
          </a:prstGeom>
        </p:spPr>
        <p:txBody>
          <a:bodyPr/>
          <a:lstStyle/>
          <a:p>
            <a:fld id="{9531B123-BEE0-4F03-8EB9-0EC2DB3E3028}" type="slidenum">
              <a:rPr lang="es-MX" smtClean="0">
                <a:solidFill>
                  <a:srgbClr val="FFFFFF">
                    <a:tint val="75000"/>
                  </a:srgbClr>
                </a:solidFill>
              </a:rPr>
              <a:pPr/>
              <a:t>‹Nº›</a:t>
            </a:fld>
            <a:endParaRPr lang="es-MX">
              <a:solidFill>
                <a:srgbClr val="FFFFFF">
                  <a:tint val="75000"/>
                </a:srgbClr>
              </a:solidFill>
            </a:endParaRPr>
          </a:p>
        </p:txBody>
      </p:sp>
      <p:sp>
        <p:nvSpPr>
          <p:cNvPr id="11" name="Footer Placeholder 10"/>
          <p:cNvSpPr>
            <a:spLocks noGrp="1"/>
          </p:cNvSpPr>
          <p:nvPr>
            <p:ph type="ftr" sz="quarter" idx="12"/>
          </p:nvPr>
        </p:nvSpPr>
        <p:spPr>
          <a:xfrm>
            <a:off x="493776" y="6356350"/>
            <a:ext cx="5102352" cy="365125"/>
          </a:xfrm>
          <a:prstGeom prst="rect">
            <a:avLst/>
          </a:prstGeom>
        </p:spPr>
        <p:txBody>
          <a:bodyPr/>
          <a:lstStyle/>
          <a:p>
            <a:endParaRPr lang="es-MX" dirty="0">
              <a:solidFill>
                <a:srgbClr val="FFFFFF"/>
              </a:solidFill>
            </a:endParaRPr>
          </a:p>
        </p:txBody>
      </p:sp>
      <p:sp>
        <p:nvSpPr>
          <p:cNvPr id="8"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281611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a:prstGeom prst="rect">
            <a:avLst/>
          </a:prstGeom>
        </p:spPr>
        <p:txBody>
          <a:bodyPr/>
          <a:lstStyle>
            <a:lvl1pPr>
              <a:defRPr>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95301" y="1916113"/>
            <a:ext cx="3638550" cy="646112"/>
          </a:xfrm>
          <a:prstGeom prst="rect">
            <a:avLst/>
          </a:prstGeom>
        </p:spPr>
        <p:txBody>
          <a:bodyPr anchor="t">
            <a:normAutofit/>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95300" y="2860676"/>
            <a:ext cx="3638550" cy="2882899"/>
          </a:xfrm>
          <a:prstGeom prst="rect">
            <a:avLst/>
          </a:prstGeo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2625" y="1916113"/>
            <a:ext cx="3660775" cy="646112"/>
          </a:xfrm>
          <a:prstGeom prst="rect">
            <a:avLst/>
          </a:prstGeom>
        </p:spPr>
        <p:txBody>
          <a:bodyPr anchor="t">
            <a:normAutofit/>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92626" y="2860676"/>
            <a:ext cx="3651250" cy="2882900"/>
          </a:xfrm>
          <a:prstGeom prst="rect">
            <a:avLst/>
          </a:prstGeo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Date Placeholder 9"/>
          <p:cNvSpPr>
            <a:spLocks noGrp="1"/>
          </p:cNvSpPr>
          <p:nvPr>
            <p:ph type="dt" sz="half" idx="10"/>
          </p:nvPr>
        </p:nvSpPr>
        <p:spPr>
          <a:xfrm>
            <a:off x="7162800" y="189468"/>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11" name="Slide Number Placeholder 10"/>
          <p:cNvSpPr>
            <a:spLocks noGrp="1"/>
          </p:cNvSpPr>
          <p:nvPr>
            <p:ph type="sldNum" sz="quarter" idx="11"/>
          </p:nvPr>
        </p:nvSpPr>
        <p:spPr>
          <a:xfrm>
            <a:off x="7159752" y="6356350"/>
            <a:ext cx="1137684" cy="365125"/>
          </a:xfrm>
          <a:prstGeom prst="rect">
            <a:avLst/>
          </a:prstGeom>
        </p:spPr>
        <p:txBody>
          <a:bodyPr/>
          <a:lstStyle>
            <a:lvl1pPr>
              <a:defRPr>
                <a:solidFill>
                  <a:schemeClr val="bg1"/>
                </a:solidFill>
              </a:defRPr>
            </a:lvl1pPr>
          </a:lstStyle>
          <a:p>
            <a:fld id="{9531B123-BEE0-4F03-8EB9-0EC2DB3E3028}" type="slidenum">
              <a:rPr lang="es-MX" smtClean="0"/>
              <a:pPr/>
              <a:t>‹Nº›</a:t>
            </a:fld>
            <a:endParaRPr lang="es-MX" dirty="0"/>
          </a:p>
        </p:txBody>
      </p:sp>
      <p:sp>
        <p:nvSpPr>
          <p:cNvPr id="12" name="Footer Placeholder 11"/>
          <p:cNvSpPr>
            <a:spLocks noGrp="1"/>
          </p:cNvSpPr>
          <p:nvPr>
            <p:ph type="ftr" sz="quarter" idx="12"/>
          </p:nvPr>
        </p:nvSpPr>
        <p:spPr>
          <a:xfrm>
            <a:off x="493776" y="6356350"/>
            <a:ext cx="5102352" cy="365125"/>
          </a:xfrm>
          <a:prstGeom prst="rect">
            <a:avLst/>
          </a:prstGeom>
        </p:spPr>
        <p:txBody>
          <a:bodyPr/>
          <a:lstStyle/>
          <a:p>
            <a:endParaRPr lang="es-MX" dirty="0">
              <a:solidFill>
                <a:srgbClr val="FFFFFF"/>
              </a:solidFill>
            </a:endParaRPr>
          </a:p>
        </p:txBody>
      </p:sp>
      <p:sp>
        <p:nvSpPr>
          <p:cNvPr id="15"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73827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5" name="Title 4"/>
          <p:cNvSpPr>
            <a:spLocks noGrp="1"/>
          </p:cNvSpPr>
          <p:nvPr>
            <p:ph type="title"/>
          </p:nvPr>
        </p:nvSpPr>
        <p:spPr>
          <a:xfrm>
            <a:off x="1041152" y="980728"/>
            <a:ext cx="6555184" cy="936104"/>
          </a:xfrm>
          <a:prstGeom prst="rect">
            <a:avLst/>
          </a:prstGeom>
        </p:spPr>
        <p:txBody>
          <a:bodyPr/>
          <a:lstStyle>
            <a:lvl1pPr>
              <a:defRPr>
                <a:solidFill>
                  <a:schemeClr val="bg1"/>
                </a:solidFill>
              </a:defRPr>
            </a:lvl1pPr>
          </a:lstStyle>
          <a:p>
            <a:r>
              <a:rPr lang="fr-FR"/>
              <a:t>Modifiez le style du titre</a:t>
            </a:r>
            <a:endParaRPr lang="en-US" dirty="0"/>
          </a:p>
        </p:txBody>
      </p:sp>
      <p:sp>
        <p:nvSpPr>
          <p:cNvPr id="4" name="Slide Number Placeholder 3"/>
          <p:cNvSpPr>
            <a:spLocks noGrp="1"/>
          </p:cNvSpPr>
          <p:nvPr>
            <p:ph type="sldNum" sz="quarter" idx="11"/>
          </p:nvPr>
        </p:nvSpPr>
        <p:spPr>
          <a:xfrm>
            <a:off x="7159752" y="6356350"/>
            <a:ext cx="1137684" cy="365125"/>
          </a:xfrm>
          <a:prstGeom prst="rect">
            <a:avLst/>
          </a:prstGeom>
        </p:spPr>
        <p:txBody>
          <a:bodyPr/>
          <a:lstStyle>
            <a:lvl1pPr>
              <a:defRPr>
                <a:solidFill>
                  <a:schemeClr val="bg1"/>
                </a:solidFill>
              </a:defRPr>
            </a:lvl1pPr>
          </a:lstStyle>
          <a:p>
            <a:fld id="{9531B123-BEE0-4F03-8EB9-0EC2DB3E3028}" type="slidenum">
              <a:rPr lang="es-MX" smtClean="0"/>
              <a:pPr/>
              <a:t>‹Nº›</a:t>
            </a:fld>
            <a:endParaRPr lang="es-MX" dirty="0"/>
          </a:p>
        </p:txBody>
      </p:sp>
      <p:sp>
        <p:nvSpPr>
          <p:cNvPr id="6" name="Footer Placeholder 5"/>
          <p:cNvSpPr>
            <a:spLocks noGrp="1"/>
          </p:cNvSpPr>
          <p:nvPr>
            <p:ph type="ftr" sz="quarter" idx="12"/>
          </p:nvPr>
        </p:nvSpPr>
        <p:spPr>
          <a:xfrm>
            <a:off x="1069848" y="6356350"/>
            <a:ext cx="5102352" cy="365125"/>
          </a:xfrm>
          <a:prstGeom prst="rect">
            <a:avLst/>
          </a:prstGeom>
        </p:spPr>
        <p:txBody>
          <a:bodyPr/>
          <a:lstStyle/>
          <a:p>
            <a:endParaRPr lang="es-MX" dirty="0">
              <a:solidFill>
                <a:srgbClr val="FFFFFF"/>
              </a:solidFill>
            </a:endParaRPr>
          </a:p>
        </p:txBody>
      </p:sp>
      <p:sp>
        <p:nvSpPr>
          <p:cNvPr id="7"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346215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189468"/>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3" name="Footer Placeholder 2"/>
          <p:cNvSpPr>
            <a:spLocks noGrp="1"/>
          </p:cNvSpPr>
          <p:nvPr>
            <p:ph type="ftr" sz="quarter" idx="11"/>
          </p:nvPr>
        </p:nvSpPr>
        <p:spPr>
          <a:xfrm>
            <a:off x="1069848" y="6356350"/>
            <a:ext cx="5102352" cy="365125"/>
          </a:xfrm>
          <a:prstGeom prst="rect">
            <a:avLst/>
          </a:prstGeom>
        </p:spPr>
        <p:txBody>
          <a:bodyPr/>
          <a:lstStyle/>
          <a:p>
            <a:endParaRPr lang="es-MX" dirty="0">
              <a:solidFill>
                <a:srgbClr val="FFFFFF"/>
              </a:solidFill>
            </a:endParaRPr>
          </a:p>
        </p:txBody>
      </p:sp>
      <p:sp>
        <p:nvSpPr>
          <p:cNvPr id="4" name="Slide Number Placeholder 3"/>
          <p:cNvSpPr>
            <a:spLocks noGrp="1"/>
          </p:cNvSpPr>
          <p:nvPr>
            <p:ph type="sldNum" sz="quarter" idx="12"/>
          </p:nvPr>
        </p:nvSpPr>
        <p:spPr>
          <a:xfrm>
            <a:off x="7159752" y="6356350"/>
            <a:ext cx="1137684" cy="365125"/>
          </a:xfrm>
          <a:prstGeom prst="rect">
            <a:avLst/>
          </a:prstGeom>
        </p:spPr>
        <p:txBody>
          <a:bodyPr/>
          <a:lstStyle>
            <a:lvl1pPr>
              <a:defRPr>
                <a:solidFill>
                  <a:schemeClr val="bg1"/>
                </a:solidFill>
              </a:defRPr>
            </a:lvl1pPr>
          </a:lstStyle>
          <a:p>
            <a:fld id="{9531B123-BEE0-4F03-8EB9-0EC2DB3E3028}" type="slidenum">
              <a:rPr lang="es-MX" smtClean="0"/>
              <a:pPr/>
              <a:t>‹Nº›</a:t>
            </a:fld>
            <a:endParaRPr lang="es-MX" dirty="0"/>
          </a:p>
        </p:txBody>
      </p:sp>
      <p:sp>
        <p:nvSpPr>
          <p:cNvPr id="5"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32972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a:prstGeom prst="rect">
            <a:avLst/>
          </a:prstGeo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Title 1"/>
          <p:cNvSpPr>
            <a:spLocks noGrp="1"/>
          </p:cNvSpPr>
          <p:nvPr>
            <p:ph type="title"/>
          </p:nvPr>
        </p:nvSpPr>
        <p:spPr>
          <a:xfrm>
            <a:off x="493776" y="606425"/>
            <a:ext cx="3629025" cy="1041400"/>
          </a:xfrm>
          <a:prstGeom prst="rect">
            <a:avLst/>
          </a:prstGeom>
        </p:spPr>
        <p:txBody>
          <a:bodyPr anchor="t">
            <a:normAutofit/>
          </a:bodyPr>
          <a:lstStyle>
            <a:lvl1pPr algn="l">
              <a:defRPr sz="1800" b="1">
                <a:solidFill>
                  <a:schemeClr val="bg1"/>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95300" y="1920875"/>
            <a:ext cx="3629025" cy="1812925"/>
          </a:xfrm>
          <a:prstGeom prst="rect">
            <a:avLst/>
          </a:prstGeo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a:xfrm>
            <a:off x="7162800" y="189468"/>
            <a:ext cx="1828800" cy="365125"/>
          </a:xfrm>
          <a:prstGeom prst="rect">
            <a:avLst/>
          </a:prstGeom>
        </p:spPr>
        <p:txBody>
          <a:bodyPr/>
          <a:lstStyle>
            <a:lvl1pPr>
              <a:defRPr>
                <a:solidFill>
                  <a:schemeClr val="bg1"/>
                </a:solidFill>
              </a:defRPr>
            </a:lvl1pPr>
          </a:lstStyle>
          <a:p>
            <a:fld id="{2BFF2CC0-D7D7-4DED-9423-0165792990B5}" type="datetimeFigureOut">
              <a:rPr lang="es-MX" smtClean="0"/>
              <a:pPr/>
              <a:t>01/06/2023</a:t>
            </a:fld>
            <a:endParaRPr lang="es-MX" dirty="0"/>
          </a:p>
        </p:txBody>
      </p:sp>
      <p:sp>
        <p:nvSpPr>
          <p:cNvPr id="9" name="Slide Number Placeholder 8"/>
          <p:cNvSpPr>
            <a:spLocks noGrp="1"/>
          </p:cNvSpPr>
          <p:nvPr>
            <p:ph type="sldNum" sz="quarter" idx="11"/>
          </p:nvPr>
        </p:nvSpPr>
        <p:spPr>
          <a:xfrm>
            <a:off x="7159752" y="6356350"/>
            <a:ext cx="1137684" cy="365125"/>
          </a:xfrm>
          <a:prstGeom prst="rect">
            <a:avLst/>
          </a:prstGeom>
        </p:spPr>
        <p:txBody>
          <a:bodyPr/>
          <a:lstStyle>
            <a:lvl1pPr>
              <a:defRPr>
                <a:solidFill>
                  <a:schemeClr val="bg1"/>
                </a:solidFill>
              </a:defRPr>
            </a:lvl1pPr>
          </a:lstStyle>
          <a:p>
            <a:fld id="{9531B123-BEE0-4F03-8EB9-0EC2DB3E3028}" type="slidenum">
              <a:rPr lang="es-MX" smtClean="0"/>
              <a:pPr/>
              <a:t>‹Nº›</a:t>
            </a:fld>
            <a:endParaRPr lang="es-MX" dirty="0"/>
          </a:p>
        </p:txBody>
      </p:sp>
      <p:sp>
        <p:nvSpPr>
          <p:cNvPr id="10" name="Footer Placeholder 9"/>
          <p:cNvSpPr>
            <a:spLocks noGrp="1"/>
          </p:cNvSpPr>
          <p:nvPr>
            <p:ph type="ftr" sz="quarter" idx="12"/>
          </p:nvPr>
        </p:nvSpPr>
        <p:spPr>
          <a:xfrm>
            <a:off x="493776" y="6356350"/>
            <a:ext cx="5102352" cy="365125"/>
          </a:xfrm>
          <a:prstGeom prst="rect">
            <a:avLst/>
          </a:prstGeom>
        </p:spPr>
        <p:txBody>
          <a:bodyPr/>
          <a:lstStyle/>
          <a:p>
            <a:endParaRPr lang="es-MX" dirty="0">
              <a:solidFill>
                <a:srgbClr val="FFFFFF"/>
              </a:solidFill>
            </a:endParaRPr>
          </a:p>
        </p:txBody>
      </p:sp>
      <p:sp>
        <p:nvSpPr>
          <p:cNvPr id="11" name="1 Rectángulo"/>
          <p:cNvSpPr/>
          <p:nvPr/>
        </p:nvSpPr>
        <p:spPr>
          <a:xfrm>
            <a:off x="12771" y="6223752"/>
            <a:ext cx="9144000" cy="620688"/>
          </a:xfrm>
          <a:prstGeom prst="rect">
            <a:avLst/>
          </a:prstGeom>
          <a:solidFill>
            <a:srgbClr val="008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38" y="6348079"/>
            <a:ext cx="1800200" cy="372033"/>
          </a:xfrm>
          <a:prstGeom prst="rect">
            <a:avLst/>
          </a:prstGeom>
        </p:spPr>
      </p:pic>
    </p:spTree>
    <p:extLst>
      <p:ext uri="{BB962C8B-B14F-4D97-AF65-F5344CB8AC3E}">
        <p14:creationId xmlns:p14="http://schemas.microsoft.com/office/powerpoint/2010/main" val="142184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ítulo y texto vertical">
    <p:bg>
      <p:bgPr>
        <a:solidFill>
          <a:srgbClr val="008EB7"/>
        </a:solidFill>
        <a:effectLst/>
      </p:bgPr>
    </p:bg>
    <p:spTree>
      <p:nvGrpSpPr>
        <p:cNvPr id="1" name=""/>
        <p:cNvGrpSpPr/>
        <p:nvPr/>
      </p:nvGrpSpPr>
      <p:grpSpPr>
        <a:xfrm>
          <a:off x="0" y="0"/>
          <a:ext cx="0" cy="0"/>
          <a:chOff x="0" y="0"/>
          <a:chExt cx="0" cy="0"/>
        </a:xfrm>
      </p:grpSpPr>
      <p:pic>
        <p:nvPicPr>
          <p:cNvPr id="8"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342" y="3083585"/>
            <a:ext cx="2984307" cy="616743"/>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61" y="-14405"/>
            <a:ext cx="498577" cy="116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51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EB7"/>
        </a:solidFill>
        <a:effectLst/>
      </p:bgPr>
    </p:bg>
    <p:spTree>
      <p:nvGrpSpPr>
        <p:cNvPr id="1" name=""/>
        <p:cNvGrpSpPr/>
        <p:nvPr/>
      </p:nvGrpSpPr>
      <p:grpSpPr>
        <a:xfrm>
          <a:off x="0" y="0"/>
          <a:ext cx="0" cy="0"/>
          <a:chOff x="0" y="0"/>
          <a:chExt cx="0" cy="0"/>
        </a:xfrm>
      </p:grpSpPr>
      <p:pic>
        <p:nvPicPr>
          <p:cNvPr id="9" name="2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544" y="5439311"/>
            <a:ext cx="3484334" cy="720080"/>
          </a:xfrm>
          <a:prstGeom prst="rect">
            <a:avLst/>
          </a:prstGeom>
        </p:spPr>
      </p:pic>
    </p:spTree>
    <p:extLst>
      <p:ext uri="{BB962C8B-B14F-4D97-AF65-F5344CB8AC3E}">
        <p14:creationId xmlns:p14="http://schemas.microsoft.com/office/powerpoint/2010/main" val="1890354730"/>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53018" y="2173801"/>
            <a:ext cx="6410770" cy="1106444"/>
          </a:xfrm>
        </p:spPr>
        <p:txBody>
          <a:bodyPr/>
          <a:lstStyle/>
          <a:p>
            <a:r>
              <a:rPr lang="es-MX" dirty="0" smtClean="0"/>
              <a:t>FACTORY </a:t>
            </a:r>
            <a:r>
              <a:rPr lang="es-MX" dirty="0"/>
              <a:t>MUTUAL </a:t>
            </a:r>
            <a:br>
              <a:rPr lang="es-MX" dirty="0"/>
            </a:br>
            <a:r>
              <a:rPr lang="es-MX" dirty="0"/>
              <a:t/>
            </a:r>
            <a:br>
              <a:rPr lang="es-MX" dirty="0"/>
            </a:br>
            <a:endParaRPr lang="es-MX" dirty="0"/>
          </a:p>
        </p:txBody>
      </p:sp>
    </p:spTree>
    <p:extLst>
      <p:ext uri="{BB962C8B-B14F-4D97-AF65-F5344CB8AC3E}">
        <p14:creationId xmlns:p14="http://schemas.microsoft.com/office/powerpoint/2010/main" val="233355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98236" y="210228"/>
            <a:ext cx="8378870" cy="444872"/>
          </a:xfrm>
        </p:spPr>
        <p:txBody>
          <a:bodyPr/>
          <a:lstStyle/>
          <a:p>
            <a:r>
              <a:rPr lang="en-US">
                <a:solidFill>
                  <a:schemeClr val="bg2">
                    <a:lumMod val="75000"/>
                  </a:schemeClr>
                </a:solidFill>
              </a:rPr>
              <a:t>What is the FACTORY MUTUAL CERTIFICATE certification</a:t>
            </a:r>
            <a:br>
              <a:rPr lang="en-US">
                <a:solidFill>
                  <a:schemeClr val="bg2">
                    <a:lumMod val="75000"/>
                  </a:schemeClr>
                </a:solidFill>
              </a:rPr>
            </a:br>
            <a:r>
              <a:rPr lang="en-US">
                <a:solidFill>
                  <a:schemeClr val="bg2">
                    <a:lumMod val="75000"/>
                  </a:schemeClr>
                </a:solidFill>
              </a:rPr>
              <a:t>
</a:t>
            </a:r>
            <a:endParaRPr lang="es-MX" dirty="0">
              <a:solidFill>
                <a:schemeClr val="bg2">
                  <a:lumMod val="75000"/>
                </a:schemeClr>
              </a:solidFill>
            </a:endParaRPr>
          </a:p>
        </p:txBody>
      </p:sp>
      <p:sp>
        <p:nvSpPr>
          <p:cNvPr id="5" name="ZoneTexte 4"/>
          <p:cNvSpPr txBox="1"/>
          <p:nvPr/>
        </p:nvSpPr>
        <p:spPr>
          <a:xfrm>
            <a:off x="221430" y="693266"/>
            <a:ext cx="8378871" cy="3416320"/>
          </a:xfrm>
          <a:prstGeom prst="rect">
            <a:avLst/>
          </a:prstGeom>
          <a:noFill/>
        </p:spPr>
        <p:txBody>
          <a:bodyPr wrap="square" rtlCol="0">
            <a:spAutoFit/>
          </a:bodyPr>
          <a:lstStyle/>
          <a:p>
            <a:pPr algn="just"/>
            <a:r>
              <a:rPr lang="en-US">
                <a:solidFill>
                  <a:schemeClr val="bg1"/>
                </a:solidFill>
                <a:latin typeface="Arial" pitchFamily="34" charset="0"/>
                <a:cs typeface="Arial" pitchFamily="34" charset="0"/>
              </a:rPr>
              <a:t>FM Approvals is an international leader in the field of testing and homologation services carried out by independent entities. We ensure that claims prevention products and services (intended for use in commercial and industrial facilities) meet the requirements of the highest standards in terms of quality, technical integrity and performance
FM's mission is to minimize the possibility of loss of its clients' properties. In addition, it offers certification and testing services for industrial and commercial products from around the world through FM Approvals®. This is recognized and respected worldwide, ensuring that customers receive a product or service that has undergone objective testing and that meets the strictest national and international standards.
</a:t>
            </a:r>
            <a:endParaRPr lang="es-MX"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02" y="3897240"/>
            <a:ext cx="762437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95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stretch>
            <a:fillRect/>
          </a:stretch>
        </p:blipFill>
        <p:spPr>
          <a:xfrm>
            <a:off x="349952" y="3845591"/>
            <a:ext cx="8238203" cy="2246782"/>
          </a:xfrm>
          <a:prstGeom prst="rect">
            <a:avLst/>
          </a:prstGeom>
        </p:spPr>
      </p:pic>
      <p:sp>
        <p:nvSpPr>
          <p:cNvPr id="3" name="Titre 2"/>
          <p:cNvSpPr>
            <a:spLocks noGrp="1"/>
          </p:cNvSpPr>
          <p:nvPr>
            <p:ph type="title"/>
          </p:nvPr>
        </p:nvSpPr>
        <p:spPr>
          <a:xfrm>
            <a:off x="349951" y="383128"/>
            <a:ext cx="8238203" cy="444872"/>
          </a:xfrm>
        </p:spPr>
        <p:txBody>
          <a:bodyPr/>
          <a:lstStyle/>
          <a:p>
            <a:r>
              <a:rPr lang="en-US">
                <a:solidFill>
                  <a:schemeClr val="bg2">
                    <a:lumMod val="75000"/>
                  </a:schemeClr>
                </a:solidFill>
              </a:rPr>
              <a:t>Overview of the FACTORY MUTUAL CERTIFICATE</a:t>
            </a:r>
            <a:br>
              <a:rPr lang="en-US">
                <a:solidFill>
                  <a:schemeClr val="bg2">
                    <a:lumMod val="75000"/>
                  </a:schemeClr>
                </a:solidFill>
              </a:rPr>
            </a:br>
            <a:r>
              <a:rPr lang="en-US">
                <a:solidFill>
                  <a:schemeClr val="bg2">
                    <a:lumMod val="75000"/>
                  </a:schemeClr>
                </a:solidFill>
              </a:rPr>
              <a:t>WALLS AND FALSE SKY
</a:t>
            </a:r>
            <a:endParaRPr lang="es-MX" dirty="0">
              <a:solidFill>
                <a:schemeClr val="bg2">
                  <a:lumMod val="75000"/>
                </a:schemeClr>
              </a:solidFill>
            </a:endParaRPr>
          </a:p>
        </p:txBody>
      </p:sp>
      <p:sp>
        <p:nvSpPr>
          <p:cNvPr id="5" name="ZoneTexte 4"/>
          <p:cNvSpPr txBox="1"/>
          <p:nvPr/>
        </p:nvSpPr>
        <p:spPr>
          <a:xfrm>
            <a:off x="221432" y="1385250"/>
            <a:ext cx="3509818" cy="2446824"/>
          </a:xfrm>
          <a:prstGeom prst="rect">
            <a:avLst/>
          </a:prstGeom>
          <a:noFill/>
        </p:spPr>
        <p:txBody>
          <a:bodyPr wrap="square" rtlCol="0">
            <a:spAutoFit/>
          </a:bodyPr>
          <a:lstStyle/>
          <a:p>
            <a:r>
              <a:rPr lang="en-US" sz="1700">
                <a:solidFill>
                  <a:schemeClr val="bg1"/>
                </a:solidFill>
                <a:latin typeface="Arial" panose="020B0604020202020204" pitchFamily="34" charset="0"/>
                <a:cs typeface="Arial" panose="020B0604020202020204" pitchFamily="34" charset="0"/>
              </a:rPr>
              <a:t>Below are the FM Standards that apply to Installation in Walls and False Sky, which indicate the type of use: 
Indoor use,
Outdoor use,
• Smoke-sensitive occupations,
• Suspended ceilings
</a:t>
            </a:r>
            <a:endParaRPr lang="es-MX" sz="1700" dirty="0">
              <a:solidFill>
                <a:schemeClr val="bg1"/>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ED03AEE-74B3-731D-DC59-12610900A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188" y="895330"/>
            <a:ext cx="4868064" cy="2977728"/>
          </a:xfrm>
          <a:prstGeom prst="rect">
            <a:avLst/>
          </a:prstGeom>
        </p:spPr>
      </p:pic>
    </p:spTree>
    <p:extLst>
      <p:ext uri="{BB962C8B-B14F-4D97-AF65-F5344CB8AC3E}">
        <p14:creationId xmlns:p14="http://schemas.microsoft.com/office/powerpoint/2010/main" val="360841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9952" y="383128"/>
            <a:ext cx="6555184" cy="444872"/>
          </a:xfrm>
        </p:spPr>
        <p:txBody>
          <a:bodyPr/>
          <a:lstStyle/>
          <a:p>
            <a:r>
              <a:rPr lang="es-MX">
                <a:solidFill>
                  <a:schemeClr val="bg2">
                    <a:lumMod val="75000"/>
                  </a:schemeClr>
                </a:solidFill>
              </a:rPr>
              <a:t>FACTORY MUTUAL ISOCINDU CERTIFICATE
</a:t>
            </a:r>
            <a:endParaRPr lang="es-MX" dirty="0">
              <a:solidFill>
                <a:schemeClr val="bg2">
                  <a:lumMod val="75000"/>
                </a:schemeClr>
              </a:solidFill>
            </a:endParaRPr>
          </a:p>
        </p:txBody>
      </p:sp>
      <p:sp>
        <p:nvSpPr>
          <p:cNvPr id="5" name="ZoneTexte 4"/>
          <p:cNvSpPr txBox="1"/>
          <p:nvPr/>
        </p:nvSpPr>
        <p:spPr>
          <a:xfrm>
            <a:off x="444954" y="792831"/>
            <a:ext cx="8143200" cy="584775"/>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At the bottom of the Certificate, summarize the Classification Obtained: 
</a:t>
            </a:r>
            <a:endParaRPr lang="es-MX" sz="1600" dirty="0">
              <a:solidFill>
                <a:schemeClr val="bg1"/>
              </a:solidFill>
              <a:latin typeface="Arial" panose="020B0604020202020204" pitchFamily="34" charset="0"/>
              <a:cs typeface="Arial" panose="020B0604020202020204" pitchFamily="34" charset="0"/>
            </a:endParaRPr>
          </a:p>
        </p:txBody>
      </p:sp>
      <p:pic>
        <p:nvPicPr>
          <p:cNvPr id="11" name="Espace réservé du contenu 3"/>
          <p:cNvPicPr>
            <a:picLocks noGrp="1" noChangeAspect="1"/>
          </p:cNvPicPr>
          <p:nvPr>
            <p:ph sz="quarter" idx="13"/>
          </p:nvPr>
        </p:nvPicPr>
        <p:blipFill>
          <a:blip r:embed="rId2"/>
          <a:stretch>
            <a:fillRect/>
          </a:stretch>
        </p:blipFill>
        <p:spPr>
          <a:xfrm>
            <a:off x="1358746" y="4082293"/>
            <a:ext cx="7635583" cy="2082432"/>
          </a:xfrm>
          <a:prstGeom prst="rect">
            <a:avLst/>
          </a:prstGeom>
        </p:spPr>
      </p:pic>
      <p:sp>
        <p:nvSpPr>
          <p:cNvPr id="10" name="Flèche droite 9"/>
          <p:cNvSpPr/>
          <p:nvPr/>
        </p:nvSpPr>
        <p:spPr>
          <a:xfrm>
            <a:off x="662371" y="5211942"/>
            <a:ext cx="752684" cy="171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 1"/>
          <p:cNvPicPr>
            <a:picLocks noChangeAspect="1"/>
          </p:cNvPicPr>
          <p:nvPr/>
        </p:nvPicPr>
        <p:blipFill>
          <a:blip r:embed="rId3"/>
          <a:stretch>
            <a:fillRect/>
          </a:stretch>
        </p:blipFill>
        <p:spPr>
          <a:xfrm>
            <a:off x="444954" y="1073406"/>
            <a:ext cx="8292646" cy="3133723"/>
          </a:xfrm>
          <a:prstGeom prst="rect">
            <a:avLst/>
          </a:prstGeom>
        </p:spPr>
      </p:pic>
      <p:sp>
        <p:nvSpPr>
          <p:cNvPr id="9" name="Flèche droite 8"/>
          <p:cNvSpPr/>
          <p:nvPr/>
        </p:nvSpPr>
        <p:spPr>
          <a:xfrm rot="10800000">
            <a:off x="4516275" y="3864530"/>
            <a:ext cx="752684" cy="171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6"/>
          <p:cNvSpPr/>
          <p:nvPr/>
        </p:nvSpPr>
        <p:spPr>
          <a:xfrm>
            <a:off x="1524001" y="5211942"/>
            <a:ext cx="7361382" cy="171169"/>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3" name="ZoneTexte 12"/>
          <p:cNvSpPr txBox="1"/>
          <p:nvPr/>
        </p:nvSpPr>
        <p:spPr>
          <a:xfrm>
            <a:off x="5545098" y="2608712"/>
            <a:ext cx="3449231" cy="1477328"/>
          </a:xfrm>
          <a:prstGeom prst="rect">
            <a:avLst/>
          </a:prstGeom>
          <a:solidFill>
            <a:schemeClr val="bg2">
              <a:lumMod val="75000"/>
            </a:schemeClr>
          </a:solidFill>
        </p:spPr>
        <p:txBody>
          <a:bodyPr wrap="square" rtlCol="0">
            <a:spAutoFit/>
          </a:bodyPr>
          <a:lstStyle/>
          <a:p>
            <a:r>
              <a:rPr lang="en-US" b="1" dirty="0">
                <a:latin typeface="Arial" panose="020B0604020202020204" pitchFamily="34" charset="0"/>
                <a:cs typeface="Arial" panose="020B0604020202020204" pitchFamily="34" charset="0"/>
              </a:rPr>
              <a:t>APPROVED:
FM 4881, includes approvals 4880 and 4881
As the Leaderboard below indicates: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53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9952" y="383128"/>
            <a:ext cx="6555184" cy="444872"/>
          </a:xfrm>
        </p:spPr>
        <p:txBody>
          <a:bodyPr/>
          <a:lstStyle/>
          <a:p>
            <a:r>
              <a:rPr lang="es-MX">
                <a:solidFill>
                  <a:schemeClr val="bg2">
                    <a:lumMod val="75000"/>
                  </a:schemeClr>
                </a:solidFill>
              </a:rPr>
              <a:t>FACTORY MUTUAL ternium CERTIFICATE
</a:t>
            </a:r>
            <a:endParaRPr lang="es-MX" dirty="0">
              <a:solidFill>
                <a:schemeClr val="bg2">
                  <a:lumMod val="75000"/>
                </a:schemeClr>
              </a:solidFill>
            </a:endParaRPr>
          </a:p>
        </p:txBody>
      </p:sp>
      <p:sp>
        <p:nvSpPr>
          <p:cNvPr id="5" name="ZoneTexte 4"/>
          <p:cNvSpPr txBox="1"/>
          <p:nvPr/>
        </p:nvSpPr>
        <p:spPr>
          <a:xfrm>
            <a:off x="444954" y="828000"/>
            <a:ext cx="8246464" cy="584775"/>
          </a:xfrm>
          <a:prstGeom prst="rect">
            <a:avLst/>
          </a:prstGeom>
          <a:no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At the bottom of the Certificate, summarize the Classification Obtained: 
</a:t>
            </a:r>
            <a:endParaRPr lang="es-MX" sz="1600" dirty="0">
              <a:solidFill>
                <a:schemeClr val="bg1"/>
              </a:solidFill>
              <a:latin typeface="Arial" panose="020B0604020202020204" pitchFamily="34" charset="0"/>
              <a:cs typeface="Arial" panose="020B0604020202020204" pitchFamily="34" charset="0"/>
            </a:endParaRPr>
          </a:p>
        </p:txBody>
      </p:sp>
      <p:pic>
        <p:nvPicPr>
          <p:cNvPr id="15" name="Espace réservé du contenu 3"/>
          <p:cNvPicPr>
            <a:picLocks noChangeAspect="1"/>
          </p:cNvPicPr>
          <p:nvPr/>
        </p:nvPicPr>
        <p:blipFill>
          <a:blip r:embed="rId2"/>
          <a:stretch>
            <a:fillRect/>
          </a:stretch>
        </p:blipFill>
        <p:spPr>
          <a:xfrm>
            <a:off x="1508417" y="4142086"/>
            <a:ext cx="7635583" cy="2082432"/>
          </a:xfrm>
          <a:prstGeom prst="rect">
            <a:avLst/>
          </a:prstGeom>
        </p:spPr>
      </p:pic>
      <p:sp>
        <p:nvSpPr>
          <p:cNvPr id="10" name="Flèche droite 9"/>
          <p:cNvSpPr/>
          <p:nvPr/>
        </p:nvSpPr>
        <p:spPr>
          <a:xfrm>
            <a:off x="433243" y="4981945"/>
            <a:ext cx="1143000" cy="298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 15"/>
          <p:cNvPicPr>
            <a:picLocks noChangeAspect="1"/>
          </p:cNvPicPr>
          <p:nvPr/>
        </p:nvPicPr>
        <p:blipFill rotWithShape="1">
          <a:blip r:embed="rId3"/>
          <a:srcRect b="1613"/>
          <a:stretch/>
        </p:blipFill>
        <p:spPr>
          <a:xfrm>
            <a:off x="299374" y="1154541"/>
            <a:ext cx="8743030" cy="2900941"/>
          </a:xfrm>
          <a:prstGeom prst="rect">
            <a:avLst/>
          </a:prstGeom>
        </p:spPr>
      </p:pic>
      <p:sp>
        <p:nvSpPr>
          <p:cNvPr id="12" name="Flèche droite 11"/>
          <p:cNvSpPr/>
          <p:nvPr/>
        </p:nvSpPr>
        <p:spPr>
          <a:xfrm rot="10800000">
            <a:off x="4808855" y="3705405"/>
            <a:ext cx="651546" cy="240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ZoneTexte 12"/>
          <p:cNvSpPr txBox="1"/>
          <p:nvPr/>
        </p:nvSpPr>
        <p:spPr>
          <a:xfrm>
            <a:off x="5577585" y="2735061"/>
            <a:ext cx="3449231" cy="1200329"/>
          </a:xfrm>
          <a:prstGeom prst="rect">
            <a:avLst/>
          </a:prstGeom>
          <a:solidFill>
            <a:schemeClr val="bg2">
              <a:lumMod val="75000"/>
            </a:schemeClr>
          </a:solidFill>
        </p:spPr>
        <p:txBody>
          <a:bodyPr wrap="square" rtlCol="0">
            <a:spAutoFit/>
          </a:bodyPr>
          <a:lstStyle/>
          <a:p>
            <a:r>
              <a:rPr lang="en-US" b="1" dirty="0">
                <a:latin typeface="Arial" panose="020B0604020202020204" pitchFamily="34" charset="0"/>
                <a:cs typeface="Arial" panose="020B0604020202020204" pitchFamily="34" charset="0"/>
              </a:rPr>
              <a:t>APPROVAL:
FM 4880, Indoor Use Only
As the Leaderboard below indicates:</a:t>
            </a:r>
            <a:endParaRPr lang="es-MX" b="1" dirty="0">
              <a:latin typeface="Arial" panose="020B0604020202020204" pitchFamily="34" charset="0"/>
              <a:cs typeface="Arial" panose="020B0604020202020204" pitchFamily="34" charset="0"/>
            </a:endParaRPr>
          </a:p>
        </p:txBody>
      </p:sp>
      <p:sp>
        <p:nvSpPr>
          <p:cNvPr id="17" name="Rectangle 16"/>
          <p:cNvSpPr/>
          <p:nvPr/>
        </p:nvSpPr>
        <p:spPr>
          <a:xfrm>
            <a:off x="1644069" y="5045690"/>
            <a:ext cx="7361382" cy="171169"/>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379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6359"/>
          <a:stretch/>
        </p:blipFill>
        <p:spPr>
          <a:xfrm>
            <a:off x="0" y="0"/>
            <a:ext cx="7398327" cy="3864844"/>
          </a:xfrm>
          <a:prstGeom prst="rect">
            <a:avLst/>
          </a:prstGeom>
        </p:spPr>
      </p:pic>
      <p:pic>
        <p:nvPicPr>
          <p:cNvPr id="5" name="Image 4"/>
          <p:cNvPicPr>
            <a:picLocks noChangeAspect="1"/>
          </p:cNvPicPr>
          <p:nvPr/>
        </p:nvPicPr>
        <p:blipFill>
          <a:blip r:embed="rId3"/>
          <a:stretch>
            <a:fillRect/>
          </a:stretch>
        </p:blipFill>
        <p:spPr>
          <a:xfrm>
            <a:off x="2995757" y="3766135"/>
            <a:ext cx="6148243" cy="3091865"/>
          </a:xfrm>
          <a:prstGeom prst="rect">
            <a:avLst/>
          </a:prstGeom>
        </p:spPr>
      </p:pic>
      <p:sp>
        <p:nvSpPr>
          <p:cNvPr id="6" name="Flèche droite 5"/>
          <p:cNvSpPr/>
          <p:nvPr/>
        </p:nvSpPr>
        <p:spPr>
          <a:xfrm rot="5400000">
            <a:off x="8614392" y="5837424"/>
            <a:ext cx="307975" cy="381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ZoneTexte 6"/>
          <p:cNvSpPr txBox="1"/>
          <p:nvPr/>
        </p:nvSpPr>
        <p:spPr>
          <a:xfrm>
            <a:off x="6862619" y="5112147"/>
            <a:ext cx="2186433" cy="646331"/>
          </a:xfrm>
          <a:prstGeom prst="rect">
            <a:avLst/>
          </a:prstGeom>
          <a:solidFill>
            <a:schemeClr val="bg2">
              <a:lumMod val="75000"/>
            </a:schemeClr>
          </a:solidFill>
        </p:spPr>
        <p:txBody>
          <a:bodyPr wrap="square" rtlCol="0">
            <a:spAutoFit/>
          </a:bodyPr>
          <a:lstStyle/>
          <a:p>
            <a:r>
              <a:rPr lang="es-MX" sz="1200" b="1" dirty="0">
                <a:latin typeface="Arial" panose="020B0604020202020204" pitchFamily="34" charset="0"/>
                <a:cs typeface="Arial" panose="020B0604020202020204" pitchFamily="34" charset="0"/>
              </a:rPr>
              <a:t>APROBACIÓN TERNIUM:</a:t>
            </a:r>
          </a:p>
          <a:p>
            <a:r>
              <a:rPr lang="es-MX" sz="1200" b="1" dirty="0">
                <a:latin typeface="Arial" panose="020B0604020202020204" pitchFamily="34" charset="0"/>
                <a:cs typeface="Arial" panose="020B0604020202020204" pitchFamily="34" charset="0"/>
              </a:rPr>
              <a:t>FM 4880, Uso Interior Únicamente</a:t>
            </a:r>
          </a:p>
        </p:txBody>
      </p:sp>
      <p:sp>
        <p:nvSpPr>
          <p:cNvPr id="8" name="Flèche droite 7"/>
          <p:cNvSpPr/>
          <p:nvPr/>
        </p:nvSpPr>
        <p:spPr>
          <a:xfrm rot="5400000">
            <a:off x="6836392" y="2745559"/>
            <a:ext cx="307975" cy="381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ZoneTexte 11"/>
          <p:cNvSpPr txBox="1"/>
          <p:nvPr/>
        </p:nvSpPr>
        <p:spPr>
          <a:xfrm>
            <a:off x="5599821" y="1708046"/>
            <a:ext cx="3449231" cy="923330"/>
          </a:xfrm>
          <a:prstGeom prst="rect">
            <a:avLst/>
          </a:prstGeom>
          <a:solidFill>
            <a:schemeClr val="bg2">
              <a:lumMod val="75000"/>
            </a:schemeClr>
          </a:solidFill>
        </p:spPr>
        <p:txBody>
          <a:bodyPr wrap="square" rtlCol="0">
            <a:spAutoFit/>
          </a:bodyPr>
          <a:lstStyle/>
          <a:p>
            <a:r>
              <a:rPr lang="en-US" b="1" dirty="0">
                <a:latin typeface="Arial" panose="020B0604020202020204" pitchFamily="34" charset="0"/>
                <a:cs typeface="Arial" panose="020B0604020202020204" pitchFamily="34" charset="0"/>
              </a:rPr>
              <a:t>APPROVED ISOCINDU:
FM 4881, includes approvals 4880 and 4881</a:t>
            </a:r>
            <a:endParaRPr lang="es-MX" b="1" dirty="0">
              <a:latin typeface="Arial" panose="020B0604020202020204" pitchFamily="34" charset="0"/>
              <a:cs typeface="Arial" panose="020B0604020202020204" pitchFamily="34" charset="0"/>
            </a:endParaRPr>
          </a:p>
        </p:txBody>
      </p:sp>
      <p:sp>
        <p:nvSpPr>
          <p:cNvPr id="13" name="ZoneTexte 12"/>
          <p:cNvSpPr txBox="1"/>
          <p:nvPr/>
        </p:nvSpPr>
        <p:spPr>
          <a:xfrm>
            <a:off x="297151" y="4305492"/>
            <a:ext cx="2401455" cy="147732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Information Obtained directly from the FM APPROVALS website, on July 1, 2022</a:t>
            </a:r>
            <a:endParaRPr lang="es-MX"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08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9952" y="248216"/>
            <a:ext cx="6555184" cy="444872"/>
          </a:xfrm>
        </p:spPr>
        <p:txBody>
          <a:bodyPr/>
          <a:lstStyle/>
          <a:p>
            <a:r>
              <a:rPr lang="es-MX" sz="2000">
                <a:solidFill>
                  <a:schemeClr val="bg2">
                    <a:lumMod val="75000"/>
                  </a:schemeClr>
                </a:solidFill>
              </a:rPr>
              <a:t>CONCLUSIONS: 
</a:t>
            </a:r>
            <a:endParaRPr lang="es-MX" sz="2000" dirty="0">
              <a:solidFill>
                <a:schemeClr val="bg2">
                  <a:lumMod val="75000"/>
                </a:schemeClr>
              </a:solidFill>
            </a:endParaRPr>
          </a:p>
        </p:txBody>
      </p:sp>
      <p:sp>
        <p:nvSpPr>
          <p:cNvPr id="5" name="ZoneTexte 4"/>
          <p:cNvSpPr txBox="1"/>
          <p:nvPr/>
        </p:nvSpPr>
        <p:spPr>
          <a:xfrm>
            <a:off x="507337" y="767281"/>
            <a:ext cx="8246464" cy="230832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As far as </a:t>
            </a:r>
            <a:r>
              <a:rPr lang="en-US" sz="1600" dirty="0" smtClean="0">
                <a:solidFill>
                  <a:schemeClr val="bg1"/>
                </a:solidFill>
                <a:latin typeface="Arial" panose="020B0604020202020204" pitchFamily="34" charset="0"/>
                <a:cs typeface="Arial" panose="020B0604020202020204" pitchFamily="34" charset="0"/>
              </a:rPr>
              <a:t>walls is </a:t>
            </a:r>
            <a:r>
              <a:rPr lang="en-US" sz="1600" dirty="0">
                <a:solidFill>
                  <a:schemeClr val="bg1"/>
                </a:solidFill>
                <a:latin typeface="Arial" panose="020B0604020202020204" pitchFamily="34" charset="0"/>
                <a:cs typeface="Arial" panose="020B0604020202020204" pitchFamily="34" charset="0"/>
              </a:rPr>
              <a:t>concerned, there are important differences in the Factory Mutual Certifications</a:t>
            </a:r>
            <a:r>
              <a:rPr lang="en-US" sz="1600" dirty="0" smtClean="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1. </a:t>
            </a:r>
            <a:r>
              <a:rPr lang="en-US" sz="1600" dirty="0" err="1">
                <a:solidFill>
                  <a:schemeClr val="bg1"/>
                </a:solidFill>
                <a:latin typeface="Arial" panose="020B0604020202020204" pitchFamily="34" charset="0"/>
                <a:cs typeface="Arial" panose="020B0604020202020204" pitchFamily="34" charset="0"/>
              </a:rPr>
              <a:t>Isocindu</a:t>
            </a:r>
            <a:r>
              <a:rPr lang="en-US" sz="1600" dirty="0">
                <a:solidFill>
                  <a:schemeClr val="bg1"/>
                </a:solidFill>
                <a:latin typeface="Arial" panose="020B0604020202020204" pitchFamily="34" charset="0"/>
                <a:cs typeface="Arial" panose="020B0604020202020204" pitchFamily="34" charset="0"/>
              </a:rPr>
              <a:t> has the FACTORY MUTUAL Certification for both Interior and Exterior Walls     and False Sky, that is, FM 4880, FM 4881
2. In the case of </a:t>
            </a:r>
            <a:r>
              <a:rPr lang="en-US" sz="1600" dirty="0" err="1">
                <a:solidFill>
                  <a:schemeClr val="bg1"/>
                </a:solidFill>
                <a:latin typeface="Arial" panose="020B0604020202020204" pitchFamily="34" charset="0"/>
                <a:cs typeface="Arial" panose="020B0604020202020204" pitchFamily="34" charset="0"/>
              </a:rPr>
              <a:t>Ternium</a:t>
            </a:r>
            <a:r>
              <a:rPr lang="en-US" sz="1600" dirty="0">
                <a:solidFill>
                  <a:schemeClr val="bg1"/>
                </a:solidFill>
                <a:latin typeface="Arial" panose="020B0604020202020204" pitchFamily="34" charset="0"/>
                <a:cs typeface="Arial" panose="020B0604020202020204" pitchFamily="34" charset="0"/>
              </a:rPr>
              <a:t>, it only has the FACTORY MUTUAL Certification for  the Interior Walls Only,  FM 4880
3. </a:t>
            </a:r>
            <a:r>
              <a:rPr lang="en-US" sz="1600" dirty="0" smtClean="0">
                <a:solidFill>
                  <a:schemeClr val="bg1"/>
                </a:solidFill>
                <a:latin typeface="Arial" panose="020B0604020202020204" pitchFamily="34" charset="0"/>
                <a:cs typeface="Arial" panose="020B0604020202020204" pitchFamily="34" charset="0"/>
              </a:rPr>
              <a:t>Enclosed </a:t>
            </a:r>
            <a:r>
              <a:rPr lang="en-US" sz="1600" dirty="0">
                <a:solidFill>
                  <a:schemeClr val="bg1"/>
                </a:solidFill>
                <a:latin typeface="Arial" panose="020B0604020202020204" pitchFamily="34" charset="0"/>
                <a:cs typeface="Arial" panose="020B0604020202020204" pitchFamily="34" charset="0"/>
              </a:rPr>
              <a:t>the Certificates downloaded from the Website
</a:t>
            </a:r>
            <a:endParaRPr lang="es-MX" sz="1600" dirty="0">
              <a:solidFill>
                <a:schemeClr val="bg1"/>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rotWithShape="1">
          <a:blip r:embed="rId2"/>
          <a:srcRect t="6832"/>
          <a:stretch/>
        </p:blipFill>
        <p:spPr>
          <a:xfrm>
            <a:off x="1755183" y="2829384"/>
            <a:ext cx="5633634" cy="2941647"/>
          </a:xfrm>
          <a:prstGeom prst="rect">
            <a:avLst/>
          </a:prstGeom>
        </p:spPr>
      </p:pic>
    </p:spTree>
    <p:extLst>
      <p:ext uri="{BB962C8B-B14F-4D97-AF65-F5344CB8AC3E}">
        <p14:creationId xmlns:p14="http://schemas.microsoft.com/office/powerpoint/2010/main" val="3085475594"/>
      </p:ext>
    </p:extLst>
  </p:cSld>
  <p:clrMapOvr>
    <a:masterClrMapping/>
  </p:clrMapOvr>
</p:sld>
</file>

<file path=ppt/theme/theme1.xml><?xml version="1.0" encoding="utf-8"?>
<a:theme xmlns:a="http://schemas.openxmlformats.org/drawingml/2006/main" name="Template ISOCINDU">
  <a:themeElements>
    <a:clrScheme name="feria comercial">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feria comerc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ria comercial">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extLst>
    <a:ext uri="{05A4C25C-085E-4340-85A3-A5531E510DB2}">
      <thm15:themeFamily xmlns:thm15="http://schemas.microsoft.com/office/thememl/2012/main" name="Template ISOCINDU" id="{7A41ED88-016B-4799-BD9B-F126888B7DAC}" vid="{A409059C-FEF8-4F89-8197-DB904A2484DD}"/>
    </a:ext>
  </a:extLst>
</a:theme>
</file>

<file path=docProps/app.xml><?xml version="1.0" encoding="utf-8"?>
<Properties xmlns="http://schemas.openxmlformats.org/officeDocument/2006/extended-properties" xmlns:vt="http://schemas.openxmlformats.org/officeDocument/2006/docPropsVTypes">
  <Template>Template ISOCINDU</Template>
  <TotalTime>1132</TotalTime>
  <Words>375</Words>
  <Application>Microsoft Office PowerPoint</Application>
  <PresentationFormat>Presentación en pantalla (4:3)</PresentationFormat>
  <Paragraphs>18</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Arial Black</vt:lpstr>
      <vt:lpstr>Candara</vt:lpstr>
      <vt:lpstr>Template ISOCINDU</vt:lpstr>
      <vt:lpstr>FACTORY MUTUAL   </vt:lpstr>
      <vt:lpstr>What is the FACTORY MUTUAL CERTIFICATE certification 
</vt:lpstr>
      <vt:lpstr>Overview of the FACTORY MUTUAL CERTIFICATE WALLS AND FALSE SKY
</vt:lpstr>
      <vt:lpstr>FACTORY MUTUAL ISOCINDU CERTIFICATE
</vt:lpstr>
      <vt:lpstr>FACTORY MUTUAL ternium CERTIFICATE
</vt:lpstr>
      <vt:lpstr>Presentación de PowerPoint</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COMPARATIVA FACTORY MUTUAL ISOCINDU VS TERNIUM</dc:title>
  <dc:creator>Boris Calderon</dc:creator>
  <cp:lastModifiedBy>Beatriz Ceballos</cp:lastModifiedBy>
  <cp:revision>40</cp:revision>
  <dcterms:created xsi:type="dcterms:W3CDTF">2019-08-07T13:24:48Z</dcterms:created>
  <dcterms:modified xsi:type="dcterms:W3CDTF">2023-06-01T15:26:48Z</dcterms:modified>
</cp:coreProperties>
</file>